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sldIdLst>
    <p:sldId id="256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79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5" r:id="rId28"/>
    <p:sldId id="376" r:id="rId29"/>
    <p:sldId id="378" r:id="rId30"/>
    <p:sldId id="380" r:id="rId31"/>
    <p:sldId id="301" r:id="rId3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_ac 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565"/>
    <a:srgbClr val="1313FF"/>
    <a:srgbClr val="FFFFFF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50" autoAdjust="0"/>
  </p:normalViewPr>
  <p:slideViewPr>
    <p:cSldViewPr>
      <p:cViewPr varScale="1">
        <p:scale>
          <a:sx n="94" d="100"/>
          <a:sy n="94" d="100"/>
        </p:scale>
        <p:origin x="1138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수직 방향으로 변환 수행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그림은 수평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U=tan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4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v=tan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프사이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3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직접 계산 생략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- 6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미지수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좌표 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투영 변환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미지수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좌표 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고무판 위에 그려진 영상을 임의대로 구부리는 것과 같은 효과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워핑에서는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직선이 곡선으로 변하는 왜곡 없음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이상 부터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50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3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공간에서는 네 개의 이웃 좌표 사용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축으로 먼저 빈 픽셀들을 채워주고 다음에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축으로 빈 픽셀들을 채워주는 방법으로 구현한다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계단 현상 발생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54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평균값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49.25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7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선형보간법을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총 두 번 적용한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두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88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기하학적 변환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평행이동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회전 변환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비틀기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대응점에 의한 변환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범용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 함수로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Matrix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 행렬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영상의 크기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 방법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59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세미나에선 그레이 레벨 히스토그램 개념에 대해 학습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히스토그램 사용시 패턴 인식이나 영상 검색 등의 분야에서 유사도 계산할 때 계산 성능 저하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유사한 여러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색들로부터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색을 선택하는 과정이기 때문에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양자화라는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용어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13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4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단계의 처리 단계로 구성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 변환 관계식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 레벨 보간 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485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Imax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입력 영상의 최대 및 최소 밝기 값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Smax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결과 히스토그램에서의 최솟값과 최댓값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차이보다 크면 히스토그램 확장 수행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6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값의 분포 왼쪽으로 이동 시 해당 영상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어두워짐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히스토그램을 이동하기 위한 양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4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명암 대비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!=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명암 대비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명암 대비를 갖기 위해선 영상의 밝기 분포가 넓은 범위에 나타나면서 각 밝기 값의 누적 값이 균일하게 나타나야 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노이즈 증가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밝기 변화가 별로 없었던 영역에서는 품질이 낮아짐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영역에 비해 상대적으로 밝은 부분이 극단적으로 밝아질 수 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68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특징은 단일 픽셀보다는 영상 분할 과정에서 분리한 영역을 기반으로 추출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범용적인 히스토그램 비교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EMD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5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인터섹션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비슷할수록 높은 값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히스토그램에서 각 빈에 대해 작은 값 선택하여 모두 더한 값으로 계산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카이 제곱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히스토그램의 각 빈에 대해 차이의 제곱 계산 후 기준 히스토그램의 해당 빈의 값으로 나눈 결과를 모두 더한 값으로 계산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검색의 경우 기준 히스토그램은 질의 영상의 히스토그램 사용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코릴레이션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비슷할수록 높은 값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히스토그램의 빈들이 갖는 값에서 해당 히스토그램의 평균 밝기를 뺀 값을 계산한 후 이들 간의 곱으로 계산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식의 분모와 같이 적절한 값을 나누어 정규화 수행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10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선형 또는 비선형 형태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52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영상의 그레이 레벨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변환된 영상의 그레이 레벨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영상의 일부 밝기 구간 또는 전체 밝기 구간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밝기 구간만을 강조하는 결과 생성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7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전방 사상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 식의 형태에 따라 대응되지 않는 픽셀 발생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후방 사상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영상에서 정의되지 않은 픽셀이 발생하는 것을 방지할 수 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화질 저하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과정에서 입력 영상의 경계를 벗어날 수 있지만 이미지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필터링에서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배웠던 적절한 경계 처리 방법을 통해 처리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전방 후방 모두 계산된 좌표가 정수가 아닌 경우가 발생할 수 있으므로 보간 처리를 통해 픽셀 값 결정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5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13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변환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휘어짐이 없고 평행한 선들은 변환 후에도 평행하게 유지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 행렬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동차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변환 과정에서 필요한 행렬의 곱셈과 덧셈을 구분하지 않고 단일 행렬을 사용하여 처리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평행한 선이 변환을 처리하고 나면 더 이상 평행하지 않게 되지만 직선이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어파인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변환을 좀 더 일반화시킨 변환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투영변환보다 더 큰 개념이 이제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워핑인데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워핑은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직선이 변환 처리 이후엔 더 이상 직선이 아니게 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5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2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회전 각도가 양수인 경우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반시계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음수 시계 방향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원점을 기준으로 회전하기 위한 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08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중심점 기준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원점 기준에 비해 원래 영상에서 벗어나는 부분이 줄어듦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1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크면 확대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축소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17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2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94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6661" y="2785048"/>
            <a:ext cx="6211372" cy="1080120"/>
          </a:xfrm>
        </p:spPr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IMAGE PROCESSING using PYTHON and OPENCV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6661" y="386516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20190101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김규리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Group 5"/>
          <p:cNvGrpSpPr/>
          <p:nvPr/>
        </p:nvGrpSpPr>
        <p:grpSpPr>
          <a:xfrm>
            <a:off x="2771800" y="2785048"/>
            <a:ext cx="129393" cy="1440160"/>
            <a:chOff x="3424672" y="2643758"/>
            <a:chExt cx="283232" cy="1584176"/>
          </a:xfrm>
        </p:grpSpPr>
        <p:sp>
          <p:nvSpPr>
            <p:cNvPr id="13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83300" t="18507" r="8303" b="66400"/>
          <a:stretch/>
        </p:blipFill>
        <p:spPr>
          <a:xfrm>
            <a:off x="7956618" y="22890"/>
            <a:ext cx="1170946" cy="1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8744" t="30400" r="5900" b="43000"/>
          <a:stretch/>
        </p:blipFill>
        <p:spPr>
          <a:xfrm>
            <a:off x="5908792" y="987574"/>
            <a:ext cx="2192616" cy="21363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1155" t="62098" r="25355" b="23983"/>
          <a:stretch/>
        </p:blipFill>
        <p:spPr>
          <a:xfrm>
            <a:off x="4861048" y="3514325"/>
            <a:ext cx="3240360" cy="1080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1181" t="40900" r="26769" b="46500"/>
          <a:stretch/>
        </p:blipFill>
        <p:spPr>
          <a:xfrm>
            <a:off x="1043608" y="3565528"/>
            <a:ext cx="3041776" cy="9777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 변경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크기를 변경하는 변환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9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955" t="27600" r="6295" b="45800"/>
          <a:stretch/>
        </p:blipFill>
        <p:spPr>
          <a:xfrm>
            <a:off x="5830752" y="987574"/>
            <a:ext cx="2265432" cy="21521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1492" t="59359" r="26370" b="28741"/>
          <a:stretch/>
        </p:blipFill>
        <p:spPr>
          <a:xfrm>
            <a:off x="4783816" y="3552580"/>
            <a:ext cx="3312368" cy="100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1181" t="38800" r="27163" b="49300"/>
          <a:stretch/>
        </p:blipFill>
        <p:spPr>
          <a:xfrm>
            <a:off x="1043608" y="3553602"/>
            <a:ext cx="3240360" cy="10015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비틀기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한쪽 방향으로 힘을 주어 도형의 모양을 비트는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비트는 정도는 각도를 사용하여 지정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6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8743" t="24100" r="6295" b="48601"/>
          <a:stretch/>
        </p:blipFill>
        <p:spPr>
          <a:xfrm>
            <a:off x="5919112" y="987574"/>
            <a:ext cx="2177072" cy="22343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0091" t="55274" r="24229" b="30726"/>
          <a:stretch/>
        </p:blipFill>
        <p:spPr>
          <a:xfrm>
            <a:off x="4923624" y="3562263"/>
            <a:ext cx="3172560" cy="972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0394" t="34600" r="25194" b="51400"/>
          <a:stretch/>
        </p:blipFill>
        <p:spPr>
          <a:xfrm>
            <a:off x="1043608" y="3566924"/>
            <a:ext cx="3015920" cy="9728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비틀기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한쪽 방향으로 힘을 주어 도형의 모양을 비트는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비트는 정도는 각도를 사용하여 지정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58492" r="34912" b="1046"/>
          <a:stretch/>
        </p:blipFill>
        <p:spPr>
          <a:xfrm>
            <a:off x="1691680" y="3939902"/>
            <a:ext cx="144016" cy="21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b="-22580"/>
          <a:stretch/>
        </p:blipFill>
        <p:spPr>
          <a:xfrm>
            <a:off x="1907704" y="3939902"/>
            <a:ext cx="288032" cy="2880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90382" y="3571285"/>
            <a:ext cx="117727" cy="42335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워핑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(warping)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좌표별로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 정도를 다르게 할 수 있음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고차항을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포함하는 일반화된 다항식으로 변환 식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9762" t="56300" r="42913" b="18501"/>
          <a:stretch/>
        </p:blipFill>
        <p:spPr>
          <a:xfrm>
            <a:off x="3347864" y="3103101"/>
            <a:ext cx="2448272" cy="20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(Interpolation)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변환을 통해 새롭게 계산된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 정확하게 대응되는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력 좌표가 없는 경우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좌표의 값들을 사용하여 새로운 값을 계산하는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최근접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이웃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(Nearest neighbor interpolation)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이웃 평균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(Neighbor averaging interpolation)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양선형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(Bilinear interpolation)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고차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(Higher order interpolation)</a:t>
            </a:r>
          </a:p>
        </p:txBody>
      </p:sp>
    </p:spTree>
    <p:extLst>
      <p:ext uri="{BB962C8B-B14F-4D97-AF65-F5344CB8AC3E}">
        <p14:creationId xmlns:p14="http://schemas.microsoft.com/office/powerpoint/2010/main" val="15905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8344" t="43700" r="30313" b="27601"/>
          <a:stretch/>
        </p:blipFill>
        <p:spPr>
          <a:xfrm>
            <a:off x="1979204" y="2903617"/>
            <a:ext cx="5256584" cy="20525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(Interpolation)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최근접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이웃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(nearest neighbor interpolation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계산된 좌표에서 위치적으로 가장 가까운 좌표의 값을 사용하는 방법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속도는 좋으나 영상의 질이 좋지 않음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(Interpolation)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이웃 평균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(neighbor averaging interpolation)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계산된 좌표의 이웃에 위치하는 좌표들의 평균값을 사용하는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최근접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이웃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보간법에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비해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계산량은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많지만 더 만족스러운 결과 제공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344" t="52100" r="30313" b="19200"/>
          <a:stretch/>
        </p:blipFill>
        <p:spPr>
          <a:xfrm>
            <a:off x="1943708" y="2898691"/>
            <a:ext cx="5256584" cy="2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(Interpolation)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양선형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(bilinear interpolation)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좌표의 값을 생성하기 위해 이웃에 위치하는 좌표들이 가지는 값에 가중치를 곱한 값들의 합을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사용하는 방식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자연스러운 영상 생성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3226" t="31100" r="22831" b="23400"/>
          <a:stretch/>
        </p:blipFill>
        <p:spPr>
          <a:xfrm>
            <a:off x="2267236" y="2851150"/>
            <a:ext cx="4680520" cy="22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8" t="17101" r="50000" b="15700"/>
          <a:stretch/>
        </p:blipFill>
        <p:spPr>
          <a:xfrm>
            <a:off x="1691680" y="699542"/>
            <a:ext cx="5760640" cy="43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1866310"/>
            <a:ext cx="4689688" cy="1440159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스케일 변환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컬러 히스토그램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컬러 영상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R, G, B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채널에 대해 각 채널 별로 히스토그램 생성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컬러 양자화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(color quantization)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트루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컬러 영상을 인덱스 컬러 영상으로 변환하는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트루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컬러 영상에서 일정한 대표 색들을 선택하는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6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수정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밝기나 명암 대비를 개선하는 영상 개선 방법으로 매핑 함수에 의해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사용하는 매핑 함수의 종류에 따라 히스토그램 스케일링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이동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히스토그램 균일화 등의 연산 가능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5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수정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스케일링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확장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히스토그램에서 값이 분포하는 범위를 확장하는 연산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명암 대비의 향상 얻을 수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스케일링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축소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히스토그램의 값이 분포하는 범위를 축소하는 연산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명암 대비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188" t="30400" r="15744" b="57000"/>
          <a:stretch/>
        </p:blipFill>
        <p:spPr>
          <a:xfrm>
            <a:off x="1834680" y="4155926"/>
            <a:ext cx="5545632" cy="8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7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수정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이동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히스토그램의 값이 분포하는 범위는 변함없지만 분포 위치를 변경하는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3700" t="39500" r="26769" b="52800"/>
          <a:stretch/>
        </p:blipFill>
        <p:spPr>
          <a:xfrm>
            <a:off x="2555776" y="2898691"/>
            <a:ext cx="4032448" cy="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수정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균일화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유효한 그레이 스케일 범위 내에서 히스토그램의 분포를 균일하게 만드는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명암 대비를 갖는 영상 생성 가능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 균일화 절차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1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히스토그램에서 각 빈까지의 누적 값을 계산하여 누적 히스토그램 계산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히스토그램의 누적 합을 전체 픽셀의 개수로 나누어 값에 대한 정규화 처리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정규화된 값에 최대 밝기 값을 곱한 후 반올림 수행하여 변환 값 계산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영상의 각 밝기 값을 변환 값으로 변경하여 결과 영상 생성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3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비교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영상이 포함하는 정보를 조금 더 높은 수준에서 표현하기 위한 수단이나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모양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히스토그램의 분포를 사용하여 영상이나 물체의 특징의 분포를 표현하고 이를 사용하여 검색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부류 및 인식에 사용할 수 있음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인터섹션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(intersection),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 제곱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(Chi-Square),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코릴레이션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(correlation)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빈의 개수와 성질을 가지고 있는 두 개의 히스토그램을 대상으로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비교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9131" t="33201" r="44882" b="58400"/>
          <a:stretch/>
        </p:blipFill>
        <p:spPr>
          <a:xfrm>
            <a:off x="2411760" y="3650468"/>
            <a:ext cx="4320480" cy="7855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9019" t="52354" r="51924" b="39247"/>
          <a:stretch/>
        </p:blipFill>
        <p:spPr>
          <a:xfrm>
            <a:off x="2843808" y="2574620"/>
            <a:ext cx="3456384" cy="8569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9131" t="44400" r="51969" b="50000"/>
          <a:stretch/>
        </p:blipFill>
        <p:spPr>
          <a:xfrm>
            <a:off x="2843808" y="1779662"/>
            <a:ext cx="345638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스케일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매핑 함수를 사용하여 픽셀 단위로 입력 영상의 밝기 값을 변환하는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명암 대비와 영상의 밝기 조정 위해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 종류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스케일 축소 및 확장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레벨 분할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레벨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임계화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레벨 반전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2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669" t="56491" r="28731" b="21809"/>
          <a:stretch/>
        </p:blipFill>
        <p:spPr>
          <a:xfrm>
            <a:off x="3737833" y="3291830"/>
            <a:ext cx="1739326" cy="16849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히스토그램 활용 및 그레이 스케일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스케일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56300" t="44400" r="28344" b="30400"/>
          <a:stretch/>
        </p:blipFill>
        <p:spPr>
          <a:xfrm>
            <a:off x="6372200" y="3291830"/>
            <a:ext cx="1800200" cy="16617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58269" t="31100" r="29131" b="47200"/>
          <a:stretch/>
        </p:blipFill>
        <p:spPr>
          <a:xfrm>
            <a:off x="3707904" y="1491630"/>
            <a:ext cx="1728192" cy="16741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58269" t="31100" r="29131" b="47200"/>
          <a:stretch/>
        </p:blipFill>
        <p:spPr>
          <a:xfrm>
            <a:off x="1114600" y="3302616"/>
            <a:ext cx="1728192" cy="16741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87624" y="3314150"/>
            <a:ext cx="1655168" cy="157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1187624" y="4887540"/>
            <a:ext cx="432048" cy="0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619672" y="3507854"/>
            <a:ext cx="648072" cy="1379686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267744" y="3507854"/>
            <a:ext cx="504056" cy="3120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58269" t="31100" r="29131" b="47200"/>
          <a:stretch/>
        </p:blipFill>
        <p:spPr>
          <a:xfrm>
            <a:off x="1114600" y="1491630"/>
            <a:ext cx="1728192" cy="167418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19672" y="1503164"/>
            <a:ext cx="792088" cy="157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l="56300" t="36000" r="42125" b="57700"/>
          <a:stretch/>
        </p:blipFill>
        <p:spPr>
          <a:xfrm>
            <a:off x="1978211" y="1624112"/>
            <a:ext cx="254352" cy="57229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 flipV="1">
            <a:off x="1619672" y="1635646"/>
            <a:ext cx="504056" cy="1008112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289003" y="1630252"/>
            <a:ext cx="485636" cy="50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2141362" y="1534850"/>
            <a:ext cx="628937" cy="661555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l="58669" t="56491" r="28731" b="21809"/>
          <a:stretch/>
        </p:blipFill>
        <p:spPr>
          <a:xfrm>
            <a:off x="6301208" y="1480844"/>
            <a:ext cx="1739326" cy="168497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248446" y="1480844"/>
            <a:ext cx="995961" cy="1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7164289" y="1638435"/>
            <a:ext cx="792088" cy="0"/>
          </a:xfrm>
          <a:prstGeom prst="line">
            <a:avLst/>
          </a:prstGeom>
          <a:ln w="19050">
            <a:solidFill>
              <a:srgbClr val="13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248447" y="3076554"/>
            <a:ext cx="792087" cy="0"/>
          </a:xfrm>
          <a:prstGeom prst="line">
            <a:avLst/>
          </a:prstGeom>
          <a:ln w="19050">
            <a:solidFill>
              <a:srgbClr val="65656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(Geometric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수식이나 변환 관계에 의해 픽셀들의 위치를 변경하는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①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변환에 의한 위치 사상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레벨 보간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850" t="70300" r="27950" b="22700"/>
          <a:stretch/>
        </p:blipFill>
        <p:spPr>
          <a:xfrm>
            <a:off x="3059832" y="3291830"/>
            <a:ext cx="3024336" cy="4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(Spatial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영상의 각 위치를 결과 영상의 대응 위치에 사상하는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전방 사상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(forward mapping)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수식에 의해 입력 영상의 좌표를 결과 영상의 좌표로 변환하는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영상에서 값이 정의되지 않은 픽셀 발생할 수 있음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후방 사상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(backward mapping)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 영상의 각 픽셀 좌표에 대응하는 입력 영상 좌표를 계산하여 해당 픽셀의 밝기 값을 결정하는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강체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(Rigid transformation)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 후에 원래의 거리가 동일하게 유지되는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평행 이동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닮은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(Similarity transformation)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 후에도 각도가 유지되는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평행 이동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 변경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0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아핀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(Affine transformation)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평행이 유지되는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평행 이동 변환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 변환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 변경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비틀기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 행렬에 의해 처리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투영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(Perspective transformation)</a:t>
            </a:r>
          </a:p>
          <a:p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 변환 중 가장 자유도가 높은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직선이 변환 후에도 직선이 유지됨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5512" t="45800" r="33463" b="42300"/>
          <a:stretch/>
        </p:blipFill>
        <p:spPr>
          <a:xfrm>
            <a:off x="6156176" y="2139702"/>
            <a:ext cx="1779022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평행 이동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주어진 좌표를 다른 위치로 이동하는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크기와 형태는 변환 후에도 동일하게 유지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394" t="39500" r="27556" b="47200"/>
          <a:stretch/>
        </p:blipFill>
        <p:spPr>
          <a:xfrm>
            <a:off x="1043608" y="3565528"/>
            <a:ext cx="2953344" cy="1002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200" t="60900" r="27750" b="25800"/>
          <a:stretch/>
        </p:blipFill>
        <p:spPr>
          <a:xfrm>
            <a:off x="5148064" y="3565528"/>
            <a:ext cx="2953344" cy="1002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78743" t="29700" r="6295" b="43700"/>
          <a:stretch/>
        </p:blipFill>
        <p:spPr>
          <a:xfrm>
            <a:off x="5918304" y="987574"/>
            <a:ext cx="2183104" cy="21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1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8749" t="26600" r="6683" b="48201"/>
          <a:stretch/>
        </p:blipFill>
        <p:spPr>
          <a:xfrm>
            <a:off x="5893732" y="987574"/>
            <a:ext cx="2232248" cy="21719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기준점을 중심으로 영상의 주어진 좌표를 회전시켜 다른 위치로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이동하는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크기와 형태는 변환 후에도 동일하게 유지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1187" t="43399" r="33457" b="43905"/>
          <a:stretch/>
        </p:blipFill>
        <p:spPr>
          <a:xfrm>
            <a:off x="1043608" y="3939902"/>
            <a:ext cx="2322654" cy="10801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0940" t="59365" r="32874" b="27939"/>
          <a:stretch/>
        </p:blipFill>
        <p:spPr>
          <a:xfrm>
            <a:off x="5148064" y="3939902"/>
            <a:ext cx="2448272" cy="1080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6850" t="29700" r="22438" b="60500"/>
          <a:stretch/>
        </p:blipFill>
        <p:spPr>
          <a:xfrm>
            <a:off x="1043608" y="3103101"/>
            <a:ext cx="4571716" cy="8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기하학적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변환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568" y="1491630"/>
            <a:ext cx="4320480" cy="3474386"/>
            <a:chOff x="1259632" y="1491630"/>
            <a:chExt cx="4320480" cy="347438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53544" t="34601" r="8657" b="13600"/>
            <a:stretch/>
          </p:blipFill>
          <p:spPr>
            <a:xfrm>
              <a:off x="1259632" y="1635646"/>
              <a:ext cx="4320480" cy="333037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259632" y="1491630"/>
              <a:ext cx="14401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5912" t="53899" r="15345" b="20201"/>
          <a:stretch/>
        </p:blipFill>
        <p:spPr>
          <a:xfrm>
            <a:off x="5256076" y="2388401"/>
            <a:ext cx="3600400" cy="18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1522</Words>
  <Application>Microsoft Office PowerPoint</Application>
  <PresentationFormat>화면 슬라이드 쇼(16:9)</PresentationFormat>
  <Paragraphs>271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Arial Unicode MS</vt:lpstr>
      <vt:lpstr>맑은 고딕</vt:lpstr>
      <vt:lpstr>나눔스퀘어_ac</vt:lpstr>
      <vt:lpstr>나눔스퀘어_ac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규리</cp:lastModifiedBy>
  <cp:revision>275</cp:revision>
  <dcterms:created xsi:type="dcterms:W3CDTF">2016-12-05T23:26:54Z</dcterms:created>
  <dcterms:modified xsi:type="dcterms:W3CDTF">2020-09-25T04:26:19Z</dcterms:modified>
</cp:coreProperties>
</file>